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6"/>
  </p:normalViewPr>
  <p:slideViewPr>
    <p:cSldViewPr snapToGrid="0">
      <p:cViewPr varScale="1">
        <p:scale>
          <a:sx n="105" d="100"/>
          <a:sy n="105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90166-9741-4DA5-A4D4-CC49A967B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F42DA-BA47-388D-9553-1D2970DB21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48F5A-740B-73C2-334A-AE1976DD7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5539-4A05-D248-B7FA-6191BA9DDA32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A12EB-B30C-3F10-4BCC-D2ED41157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7B9B9-41C4-37EE-5E60-E523CE1D3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CA27B-ABFF-EF4B-975F-7D94F44F0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5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203EB-C9F9-17CD-5120-09BB9A9E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7F256D-C930-1A1D-EF9B-7F5692BD98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1B06D-794B-1BE1-8208-75BE95AFE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5539-4A05-D248-B7FA-6191BA9DDA32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40AF0-2FA2-BBC7-1BCE-2059FE00F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270AF-E989-8BD7-E355-E397E324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CA27B-ABFF-EF4B-975F-7D94F44F0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4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8AF42D-785F-72BF-C96D-73F58ABD6D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5EDFAD-2D0D-3951-C107-304100AFD1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1FCA5-6067-63B2-6530-4147B3511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5539-4A05-D248-B7FA-6191BA9DDA32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C9A32-AD0A-D972-7C44-8DBCBE6EE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A1C7E-DFB4-D993-5ED5-1C564F398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CA27B-ABFF-EF4B-975F-7D94F44F0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12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E5CA2-FD2C-57E9-2B78-F38750A1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8B4C3-CA39-2863-EE0F-E3F25074E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E6A26-BCCF-C1AD-A574-1E598B326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5539-4A05-D248-B7FA-6191BA9DDA32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2B202-EB48-F911-AEF5-2EA8C2564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DD74E-9718-759D-0143-9D4F47AE9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CA27B-ABFF-EF4B-975F-7D94F44F0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34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2D044-F7B0-BC52-6786-BC43432D2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80A55-F38F-F7F3-0624-090BD71AD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19037-D563-D991-A48F-98458F0A6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5539-4A05-D248-B7FA-6191BA9DDA32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583AD-C3FF-D781-230E-07DD11F02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E51AD-1997-6569-1D78-EA5558844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CA27B-ABFF-EF4B-975F-7D94F44F0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54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F74DB-EEF4-C511-D39C-5C9B6E48E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D6938-940A-3AD5-6521-BC3EB06BC9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77EAF3-692E-917F-E503-CACC7A077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53BE33-1006-2997-52A5-2EE2B39C2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5539-4A05-D248-B7FA-6191BA9DDA32}" type="datetimeFigureOut">
              <a:rPr lang="en-US" smtClean="0"/>
              <a:t>2/17/24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0AF895-D1A8-EB88-2B4A-A28E69986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EEE1F-ED51-6143-B553-449DA272B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CA27B-ABFF-EF4B-975F-7D94F44F0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4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87F77-9E2E-39CB-EF3F-025B0C4E7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544BB-3BE2-E561-EDD6-DF1ABBB20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1F3E6-5BEC-60D9-A2CE-CEB99A90CD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DAE08E-FB76-82CC-3473-AC0D2487D1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240275-6B11-5F10-C4CE-6E6263D08F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FDEBFF-4302-FD48-329F-A2DA21EDB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5539-4A05-D248-B7FA-6191BA9DDA32}" type="datetimeFigureOut">
              <a:rPr lang="en-US" smtClean="0"/>
              <a:t>2/17/24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C2E19A-B0F8-88C8-2233-8FDAD3CAF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F29704-593A-E1F3-CA3B-A0E505CEC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CA27B-ABFF-EF4B-975F-7D94F44F0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9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88F0E-E86B-9446-FA1F-AC5AD4EBD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BDBD02-A784-231E-0BDD-C85A374FC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5539-4A05-D248-B7FA-6191BA9DDA32}" type="datetimeFigureOut">
              <a:rPr lang="en-US" smtClean="0"/>
              <a:t>2/17/24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8177C9-3175-0C9B-0346-0AAC04A37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79B74B-FFC3-BA5B-9827-AB9E5BD6C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CA27B-ABFF-EF4B-975F-7D94F44F0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16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5D5FED-35A8-CE2E-BCDA-7B29D66F8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5539-4A05-D248-B7FA-6191BA9DDA32}" type="datetimeFigureOut">
              <a:rPr lang="en-US" smtClean="0"/>
              <a:t>2/17/24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F151B6-90F6-B124-1BCA-FCF77FBE4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7D4C70-3570-D16D-9782-AD9B37B52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CA27B-ABFF-EF4B-975F-7D94F44F0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3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F32EB-E0B6-8366-9581-232FA6273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5B71D-0C25-8AFA-D02D-3715626E8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DBB678-F88F-C1EF-6D99-900147045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085EF8-9EAE-13A9-DC33-F78A0A234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5539-4A05-D248-B7FA-6191BA9DDA32}" type="datetimeFigureOut">
              <a:rPr lang="en-US" smtClean="0"/>
              <a:t>2/17/24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C9562-7F08-7BD6-BCAD-6F504186A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B26E67-DC17-70EF-79EC-1D6A1D745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CA27B-ABFF-EF4B-975F-7D94F44F0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440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A7E56-1D5C-E6A5-6DBE-42A6C1992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C9A781-0B9E-F0D4-184E-176176EE01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836F03-A88A-E0F6-7ED7-918EA93E43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EE3FB-3F09-6DC6-C674-0B5860F86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5539-4A05-D248-B7FA-6191BA9DDA32}" type="datetimeFigureOut">
              <a:rPr lang="en-US" smtClean="0"/>
              <a:t>2/17/24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D48D0A-9205-6906-0F24-33CF82B2E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FCC8C-4397-2ED8-3BFF-48E79DA3D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CA27B-ABFF-EF4B-975F-7D94F44F0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4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DEBA38-7BEE-0B55-5D18-429463459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BBEEA-FDE3-A6DB-5E81-CD895DE5B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29B9D-D6DC-4FFD-E19F-47FEC9AACF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15539-4A05-D248-B7FA-6191BA9DDA32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3A298-8ED9-906C-BC65-ADA0C51FEB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75056-2CE7-4E40-60C4-9DDBA72A7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CA27B-ABFF-EF4B-975F-7D94F44F0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2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255D5C-F94F-1EF9-A5A5-FF6BD4CB659B}"/>
              </a:ext>
            </a:extLst>
          </p:cNvPr>
          <p:cNvSpPr txBox="1"/>
          <p:nvPr/>
        </p:nvSpPr>
        <p:spPr>
          <a:xfrm>
            <a:off x="3681984" y="1304544"/>
            <a:ext cx="4474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The </a:t>
            </a:r>
            <a:r>
              <a:rPr lang="en-US" sz="5400" dirty="0" err="1"/>
              <a:t>trp</a:t>
            </a:r>
            <a:r>
              <a:rPr lang="en-US" sz="5400" dirty="0"/>
              <a:t> operon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E8EDD3-DA04-7393-98D5-75DF6FC8552A}"/>
              </a:ext>
            </a:extLst>
          </p:cNvPr>
          <p:cNvSpPr txBox="1"/>
          <p:nvPr/>
        </p:nvSpPr>
        <p:spPr>
          <a:xfrm>
            <a:off x="8631936" y="4718304"/>
            <a:ext cx="22801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Dr. </a:t>
            </a:r>
            <a:r>
              <a:rPr lang="en-US" dirty="0" err="1"/>
              <a:t>Kuntala</a:t>
            </a:r>
            <a:r>
              <a:rPr lang="en-US" dirty="0"/>
              <a:t> S. </a:t>
            </a:r>
            <a:r>
              <a:rPr lang="en-US" dirty="0" err="1"/>
              <a:t>Bordoloi</a:t>
            </a:r>
            <a:endParaRPr lang="en-US" dirty="0"/>
          </a:p>
          <a:p>
            <a:r>
              <a:rPr lang="en-US" dirty="0"/>
              <a:t>Assistant Professor</a:t>
            </a:r>
          </a:p>
          <a:p>
            <a:r>
              <a:rPr lang="en-US" dirty="0"/>
              <a:t>Department of Botany</a:t>
            </a:r>
          </a:p>
          <a:p>
            <a:r>
              <a:rPr lang="en-US" dirty="0" err="1"/>
              <a:t>Manga;dai</a:t>
            </a:r>
            <a:r>
              <a:rPr lang="en-US" dirty="0"/>
              <a:t> College</a:t>
            </a:r>
          </a:p>
        </p:txBody>
      </p:sp>
    </p:spTree>
    <p:extLst>
      <p:ext uri="{BB962C8B-B14F-4D97-AF65-F5344CB8AC3E}">
        <p14:creationId xmlns:p14="http://schemas.microsoft.com/office/powerpoint/2010/main" val="684540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1176B56-0C10-496E-3B49-6D3A8CA22E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1143000"/>
            <a:ext cx="7772400" cy="43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53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F5077E-EBEA-C410-8028-89545ADCB2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704850"/>
            <a:ext cx="7620000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252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EF375E-20F3-6F32-F4A0-6BDAA00EBE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7314" y="633984"/>
            <a:ext cx="7986504" cy="521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112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94622E-DB41-A9B9-FF87-1A8380FA8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580" y="1597152"/>
            <a:ext cx="10621950" cy="363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352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8BBADC-3F2B-5AB2-B5B2-1C9C577A78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918" y="1670304"/>
            <a:ext cx="9607034" cy="2804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860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397EDB3-A074-1057-E1B1-5DDFB48A8D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3036" y="1304543"/>
            <a:ext cx="8349332" cy="3820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172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1A52413-C74C-EAC2-7175-EA5775773A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9632" y="1301270"/>
            <a:ext cx="7388352" cy="424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698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</Words>
  <Application>Microsoft Macintosh PowerPoint</Application>
  <PresentationFormat>Widescreen</PresentationFormat>
  <Paragraphs>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2023-02-24T06:31:47Z</dcterms:created>
  <dcterms:modified xsi:type="dcterms:W3CDTF">2024-02-17T04:59:01Z</dcterms:modified>
</cp:coreProperties>
</file>